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780"/>
  </p:normalViewPr>
  <p:slideViewPr>
    <p:cSldViewPr snapToGrid="0" snapToObjects="1" showGuides="1">
      <p:cViewPr varScale="1">
        <p:scale>
          <a:sx n="120" d="100"/>
          <a:sy n="120" d="100"/>
        </p:scale>
        <p:origin x="24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9D5F4-FF4F-420D-8420-A926E166D7A2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997319-AE2C-4C46-ADCB-BA43BE3F3F54}">
      <dgm:prSet phldrT="[Text]" custT="1"/>
      <dgm:spPr/>
      <dgm:t>
        <a:bodyPr/>
        <a:lstStyle/>
        <a:p>
          <a:r>
            <a:rPr lang="en-US" sz="1800" b="1" smtClean="0"/>
            <a:t>CEO</a:t>
          </a:r>
          <a:endParaRPr lang="en-US" sz="1800" b="1" dirty="0"/>
        </a:p>
      </dgm:t>
    </dgm:pt>
    <dgm:pt modelId="{EDD69CBB-FC0D-413C-A203-D32C53DEA1CA}" type="parTrans" cxnId="{9486E231-E761-415A-A46A-B222DD3C9A89}">
      <dgm:prSet/>
      <dgm:spPr/>
      <dgm:t>
        <a:bodyPr/>
        <a:lstStyle/>
        <a:p>
          <a:endParaRPr lang="en-US" sz="1200"/>
        </a:p>
      </dgm:t>
    </dgm:pt>
    <dgm:pt modelId="{E975384C-827E-414A-AEB5-7C3391463B49}" type="sibTrans" cxnId="{9486E231-E761-415A-A46A-B222DD3C9A89}">
      <dgm:prSet/>
      <dgm:spPr/>
      <dgm:t>
        <a:bodyPr/>
        <a:lstStyle/>
        <a:p>
          <a:endParaRPr lang="en-US" sz="1200"/>
        </a:p>
      </dgm:t>
    </dgm:pt>
    <dgm:pt modelId="{8E70AA8F-7583-4AFE-9EDE-87363894E1F8}">
      <dgm:prSet phldrT="[Text]" custT="1"/>
      <dgm:spPr/>
      <dgm:t>
        <a:bodyPr/>
        <a:lstStyle/>
        <a:p>
          <a:r>
            <a:rPr lang="en-US" sz="1200" b="1" cap="all" baseline="0" dirty="0"/>
            <a:t>Marketing &amp; Sales</a:t>
          </a:r>
        </a:p>
      </dgm:t>
    </dgm:pt>
    <dgm:pt modelId="{B164CB56-71EE-412E-A3A2-1509A3B08E05}" type="parTrans" cxnId="{707B8E58-ABA5-4C9A-AFCF-298CB05D08DA}">
      <dgm:prSet/>
      <dgm:spPr/>
      <dgm:t>
        <a:bodyPr/>
        <a:lstStyle/>
        <a:p>
          <a:endParaRPr lang="en-US" sz="1200"/>
        </a:p>
      </dgm:t>
    </dgm:pt>
    <dgm:pt modelId="{50009256-33DA-4FAC-A050-2DE70DDCC26C}" type="sibTrans" cxnId="{707B8E58-ABA5-4C9A-AFCF-298CB05D08DA}">
      <dgm:prSet/>
      <dgm:spPr/>
      <dgm:t>
        <a:bodyPr/>
        <a:lstStyle/>
        <a:p>
          <a:endParaRPr lang="en-US" sz="1200"/>
        </a:p>
      </dgm:t>
    </dgm:pt>
    <dgm:pt modelId="{7518AF73-C3E8-4B13-863B-C4E310C686A0}">
      <dgm:prSet phldrT="[Text]" custT="1"/>
      <dgm:spPr/>
      <dgm:t>
        <a:bodyPr/>
        <a:lstStyle/>
        <a:p>
          <a:r>
            <a:rPr lang="en-US" sz="1200" dirty="0"/>
            <a:t>Marketing</a:t>
          </a:r>
        </a:p>
      </dgm:t>
    </dgm:pt>
    <dgm:pt modelId="{ABBFDE01-1481-464C-8AC1-99EC0D941066}" type="parTrans" cxnId="{BD1D9FF7-42B5-4F9C-A390-156FE5D7BE1F}">
      <dgm:prSet/>
      <dgm:spPr/>
      <dgm:t>
        <a:bodyPr/>
        <a:lstStyle/>
        <a:p>
          <a:endParaRPr lang="en-US" sz="1200"/>
        </a:p>
      </dgm:t>
    </dgm:pt>
    <dgm:pt modelId="{690A0E8A-BAD8-4EE1-AD75-5AF1C8BEC1E5}" type="sibTrans" cxnId="{BD1D9FF7-42B5-4F9C-A390-156FE5D7BE1F}">
      <dgm:prSet/>
      <dgm:spPr/>
      <dgm:t>
        <a:bodyPr/>
        <a:lstStyle/>
        <a:p>
          <a:endParaRPr lang="en-US" sz="1200"/>
        </a:p>
      </dgm:t>
    </dgm:pt>
    <dgm:pt modelId="{E0596880-FF67-4DA5-941B-65923DFF419E}">
      <dgm:prSet phldrT="[Text]" custT="1"/>
      <dgm:spPr/>
      <dgm:t>
        <a:bodyPr/>
        <a:lstStyle/>
        <a:p>
          <a:r>
            <a:rPr lang="en-US" sz="1200"/>
            <a:t>Sales</a:t>
          </a:r>
        </a:p>
      </dgm:t>
    </dgm:pt>
    <dgm:pt modelId="{3CEC508D-6423-4788-A06A-BC7655EEA4B7}" type="parTrans" cxnId="{B57FC3A1-2579-489D-B729-E82B9FE53A02}">
      <dgm:prSet/>
      <dgm:spPr/>
      <dgm:t>
        <a:bodyPr/>
        <a:lstStyle/>
        <a:p>
          <a:endParaRPr lang="en-US" sz="1200"/>
        </a:p>
      </dgm:t>
    </dgm:pt>
    <dgm:pt modelId="{B7C6A75D-1EE1-4839-9058-D7BECB5C6118}" type="sibTrans" cxnId="{B57FC3A1-2579-489D-B729-E82B9FE53A02}">
      <dgm:prSet/>
      <dgm:spPr/>
      <dgm:t>
        <a:bodyPr/>
        <a:lstStyle/>
        <a:p>
          <a:endParaRPr lang="en-US" sz="1200"/>
        </a:p>
      </dgm:t>
    </dgm:pt>
    <dgm:pt modelId="{434F1058-EF12-4590-BD43-496B2D33656A}">
      <dgm:prSet phldrT="[Text]" custT="1"/>
      <dgm:spPr/>
      <dgm:t>
        <a:bodyPr/>
        <a:lstStyle/>
        <a:p>
          <a:r>
            <a:rPr lang="en-US" sz="1200" b="1" dirty="0" smtClean="0"/>
            <a:t>PRODUCT</a:t>
          </a:r>
          <a:endParaRPr lang="en-US" sz="1200" b="1" dirty="0"/>
        </a:p>
      </dgm:t>
    </dgm:pt>
    <dgm:pt modelId="{17815460-B569-463A-BACE-734F709F874A}" type="parTrans" cxnId="{9E137BA1-2E21-43A2-A338-650B162A3662}">
      <dgm:prSet/>
      <dgm:spPr/>
      <dgm:t>
        <a:bodyPr/>
        <a:lstStyle/>
        <a:p>
          <a:endParaRPr lang="en-US" sz="1200"/>
        </a:p>
      </dgm:t>
    </dgm:pt>
    <dgm:pt modelId="{BC8F1DC2-66B6-4B6F-BD02-84C41DB8AF5C}" type="sibTrans" cxnId="{9E137BA1-2E21-43A2-A338-650B162A3662}">
      <dgm:prSet/>
      <dgm:spPr/>
      <dgm:t>
        <a:bodyPr/>
        <a:lstStyle/>
        <a:p>
          <a:endParaRPr lang="en-US" sz="1200"/>
        </a:p>
      </dgm:t>
    </dgm:pt>
    <dgm:pt modelId="{4098A15D-6BE4-4258-B7C8-EC2A1354A4D6}">
      <dgm:prSet phldrT="[Text]" custT="1"/>
      <dgm:spPr/>
      <dgm:t>
        <a:bodyPr/>
        <a:lstStyle/>
        <a:p>
          <a:r>
            <a:rPr lang="en-US" sz="1200" dirty="0" smtClean="0"/>
            <a:t>Development</a:t>
          </a:r>
          <a:endParaRPr lang="en-US" sz="1200" dirty="0"/>
        </a:p>
      </dgm:t>
    </dgm:pt>
    <dgm:pt modelId="{DA62F256-25CF-4854-BFCD-F90F70E5F8D4}" type="parTrans" cxnId="{21D8E081-3F51-4864-8D5D-F1BA8CEC852F}">
      <dgm:prSet/>
      <dgm:spPr/>
      <dgm:t>
        <a:bodyPr/>
        <a:lstStyle/>
        <a:p>
          <a:endParaRPr lang="en-US" sz="1200"/>
        </a:p>
      </dgm:t>
    </dgm:pt>
    <dgm:pt modelId="{E1090322-3287-4D3C-A158-E43939F1FA7E}" type="sibTrans" cxnId="{21D8E081-3F51-4864-8D5D-F1BA8CEC852F}">
      <dgm:prSet/>
      <dgm:spPr/>
      <dgm:t>
        <a:bodyPr/>
        <a:lstStyle/>
        <a:p>
          <a:endParaRPr lang="en-US" sz="1200"/>
        </a:p>
      </dgm:t>
    </dgm:pt>
    <dgm:pt modelId="{C1D130BE-4BC5-481C-BADA-14A869727C0B}">
      <dgm:prSet phldrT="[Text]" custT="1"/>
      <dgm:spPr/>
      <dgm:t>
        <a:bodyPr/>
        <a:lstStyle/>
        <a:p>
          <a:r>
            <a:rPr lang="en-US" sz="1200" b="1" cap="all" baseline="0" dirty="0" smtClean="0"/>
            <a:t>FINANCE</a:t>
          </a:r>
          <a:endParaRPr lang="en-US" sz="1200" b="1" cap="all" baseline="0" dirty="0"/>
        </a:p>
      </dgm:t>
    </dgm:pt>
    <dgm:pt modelId="{8A26916C-03BF-4B0E-92AF-656A56CF8513}" type="parTrans" cxnId="{221AD8BF-6539-43E4-9EB1-23AF138D0EE2}">
      <dgm:prSet/>
      <dgm:spPr/>
      <dgm:t>
        <a:bodyPr/>
        <a:lstStyle/>
        <a:p>
          <a:endParaRPr lang="en-US" sz="1200"/>
        </a:p>
      </dgm:t>
    </dgm:pt>
    <dgm:pt modelId="{4F4BE6FE-AE34-4934-8B0D-8FDF04C5765F}" type="sibTrans" cxnId="{221AD8BF-6539-43E4-9EB1-23AF138D0EE2}">
      <dgm:prSet/>
      <dgm:spPr/>
      <dgm:t>
        <a:bodyPr/>
        <a:lstStyle/>
        <a:p>
          <a:endParaRPr lang="en-US" sz="1200"/>
        </a:p>
      </dgm:t>
    </dgm:pt>
    <dgm:pt modelId="{CD6C8CAB-2DB8-4BEB-8794-D14E24B56239}">
      <dgm:prSet phldrT="[Text]" custT="1"/>
      <dgm:spPr/>
      <dgm:t>
        <a:bodyPr/>
        <a:lstStyle/>
        <a:p>
          <a:r>
            <a:rPr lang="en-US" sz="1200" dirty="0" smtClean="0"/>
            <a:t>Payroll</a:t>
          </a:r>
          <a:endParaRPr lang="en-US" sz="1200" dirty="0"/>
        </a:p>
      </dgm:t>
    </dgm:pt>
    <dgm:pt modelId="{503510FB-9E52-432E-98AC-FEF28CA55F0D}" type="parTrans" cxnId="{08C6FF6E-ED40-443D-B75C-6827A78AAE2F}">
      <dgm:prSet/>
      <dgm:spPr/>
      <dgm:t>
        <a:bodyPr/>
        <a:lstStyle/>
        <a:p>
          <a:endParaRPr lang="en-US" sz="1200"/>
        </a:p>
      </dgm:t>
    </dgm:pt>
    <dgm:pt modelId="{F6688289-1E3B-4C81-B097-4BC4F02DEEB1}" type="sibTrans" cxnId="{08C6FF6E-ED40-443D-B75C-6827A78AAE2F}">
      <dgm:prSet/>
      <dgm:spPr/>
      <dgm:t>
        <a:bodyPr/>
        <a:lstStyle/>
        <a:p>
          <a:endParaRPr lang="en-US" sz="1200"/>
        </a:p>
      </dgm:t>
    </dgm:pt>
    <dgm:pt modelId="{16945C89-930D-4764-8730-4F183F8B4C87}">
      <dgm:prSet phldrT="[Text]" custT="1"/>
      <dgm:spPr/>
      <dgm:t>
        <a:bodyPr/>
        <a:lstStyle/>
        <a:p>
          <a:r>
            <a:rPr lang="en-US" sz="1200" dirty="0" smtClean="0"/>
            <a:t>Administration</a:t>
          </a:r>
          <a:endParaRPr lang="en-US" sz="1200" dirty="0"/>
        </a:p>
      </dgm:t>
    </dgm:pt>
    <dgm:pt modelId="{B3C6A11E-10F5-433C-A0FB-1B185A7D12E0}" type="parTrans" cxnId="{587DEAC9-60C3-45DB-9C9F-C26256D35C0F}">
      <dgm:prSet/>
      <dgm:spPr/>
      <dgm:t>
        <a:bodyPr/>
        <a:lstStyle/>
        <a:p>
          <a:endParaRPr lang="en-US" sz="1200"/>
        </a:p>
      </dgm:t>
    </dgm:pt>
    <dgm:pt modelId="{5C8BCF49-4277-47C2-9543-A10467E88E20}" type="sibTrans" cxnId="{587DEAC9-60C3-45DB-9C9F-C26256D35C0F}">
      <dgm:prSet/>
      <dgm:spPr/>
      <dgm:t>
        <a:bodyPr/>
        <a:lstStyle/>
        <a:p>
          <a:endParaRPr lang="en-US" sz="1200"/>
        </a:p>
      </dgm:t>
    </dgm:pt>
    <dgm:pt modelId="{CF5B8EE4-D285-4E9D-BBB6-5F2F77DD4689}">
      <dgm:prSet phldrT="[Text]" custT="1"/>
      <dgm:spPr/>
      <dgm:t>
        <a:bodyPr/>
        <a:lstStyle/>
        <a:p>
          <a:r>
            <a:rPr lang="en-US" sz="1200" dirty="0" smtClean="0"/>
            <a:t>Research</a:t>
          </a:r>
        </a:p>
      </dgm:t>
    </dgm:pt>
    <dgm:pt modelId="{D937D902-C50B-4BEC-9C1F-D9880BCC701B}" type="parTrans" cxnId="{2ED6F702-CE72-434F-A1BB-6BCE9E2DA2BA}">
      <dgm:prSet/>
      <dgm:spPr/>
      <dgm:t>
        <a:bodyPr/>
        <a:lstStyle/>
        <a:p>
          <a:endParaRPr lang="en-US" sz="1200"/>
        </a:p>
      </dgm:t>
    </dgm:pt>
    <dgm:pt modelId="{CADCD7D6-E889-4A66-B79B-3ACEEF43F075}" type="sibTrans" cxnId="{2ED6F702-CE72-434F-A1BB-6BCE9E2DA2BA}">
      <dgm:prSet/>
      <dgm:spPr/>
      <dgm:t>
        <a:bodyPr/>
        <a:lstStyle/>
        <a:p>
          <a:endParaRPr lang="en-US" sz="1200"/>
        </a:p>
      </dgm:t>
    </dgm:pt>
    <dgm:pt modelId="{99A8097F-CA72-460B-B777-2183E4DA0FD4}" type="pres">
      <dgm:prSet presAssocID="{96C9D5F4-FF4F-420D-8420-A926E166D7A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43963-40B9-4520-B089-FBCCC26A27E4}" type="pres">
      <dgm:prSet presAssocID="{96C9D5F4-FF4F-420D-8420-A926E166D7A2}" presName="hierFlow" presStyleCnt="0"/>
      <dgm:spPr/>
    </dgm:pt>
    <dgm:pt modelId="{1ED12538-52C0-4E65-A890-BBEE7017C741}" type="pres">
      <dgm:prSet presAssocID="{96C9D5F4-FF4F-420D-8420-A926E166D7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89952DA-AE2A-43E2-9A44-F116D4948224}" type="pres">
      <dgm:prSet presAssocID="{D0997319-AE2C-4C46-ADCB-BA43BE3F3F54}" presName="Name14" presStyleCnt="0"/>
      <dgm:spPr/>
    </dgm:pt>
    <dgm:pt modelId="{4A736BA9-8A23-4F08-80C6-7EDAA7ABBFD1}" type="pres">
      <dgm:prSet presAssocID="{D0997319-AE2C-4C46-ADCB-BA43BE3F3F54}" presName="level1Shape" presStyleLbl="node0" presStyleIdx="0" presStyleCnt="1" custLinFactNeighborX="479" custLinFactNeighborY="1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5E8D82-CD7B-45D4-9F76-67ACE6EA8DB5}" type="pres">
      <dgm:prSet presAssocID="{D0997319-AE2C-4C46-ADCB-BA43BE3F3F54}" presName="hierChild2" presStyleCnt="0"/>
      <dgm:spPr/>
    </dgm:pt>
    <dgm:pt modelId="{6E65E112-B485-4F2D-93D1-7DF0E837002F}" type="pres">
      <dgm:prSet presAssocID="{B164CB56-71EE-412E-A3A2-1509A3B08E05}" presName="Name19" presStyleLbl="parChTrans1D2" presStyleIdx="0" presStyleCnt="3"/>
      <dgm:spPr/>
      <dgm:t>
        <a:bodyPr/>
        <a:lstStyle/>
        <a:p>
          <a:endParaRPr lang="en-US"/>
        </a:p>
      </dgm:t>
    </dgm:pt>
    <dgm:pt modelId="{C8FC8A5A-CCD7-4C22-98C9-21106914BF22}" type="pres">
      <dgm:prSet presAssocID="{8E70AA8F-7583-4AFE-9EDE-87363894E1F8}" presName="Name21" presStyleCnt="0"/>
      <dgm:spPr/>
    </dgm:pt>
    <dgm:pt modelId="{C9C62F53-9C8F-4639-8259-990BE0515BC9}" type="pres">
      <dgm:prSet presAssocID="{8E70AA8F-7583-4AFE-9EDE-87363894E1F8}" presName="level2Shape" presStyleLbl="node2" presStyleIdx="0" presStyleCnt="3"/>
      <dgm:spPr/>
      <dgm:t>
        <a:bodyPr/>
        <a:lstStyle/>
        <a:p>
          <a:endParaRPr lang="en-US"/>
        </a:p>
      </dgm:t>
    </dgm:pt>
    <dgm:pt modelId="{CF660BCD-18EA-4DD6-84D6-142EB1B7C218}" type="pres">
      <dgm:prSet presAssocID="{8E70AA8F-7583-4AFE-9EDE-87363894E1F8}" presName="hierChild3" presStyleCnt="0"/>
      <dgm:spPr/>
    </dgm:pt>
    <dgm:pt modelId="{5CC93F51-2A2C-4832-8CD9-5073DC2D3B79}" type="pres">
      <dgm:prSet presAssocID="{ABBFDE01-1481-464C-8AC1-99EC0D941066}" presName="Name19" presStyleLbl="parChTrans1D3" presStyleIdx="0" presStyleCnt="6"/>
      <dgm:spPr/>
      <dgm:t>
        <a:bodyPr/>
        <a:lstStyle/>
        <a:p>
          <a:endParaRPr lang="en-US"/>
        </a:p>
      </dgm:t>
    </dgm:pt>
    <dgm:pt modelId="{2B05CA44-E7E1-4E38-AB7F-9BFE6AE58C1E}" type="pres">
      <dgm:prSet presAssocID="{7518AF73-C3E8-4B13-863B-C4E310C686A0}" presName="Name21" presStyleCnt="0"/>
      <dgm:spPr/>
    </dgm:pt>
    <dgm:pt modelId="{96BF33A4-2380-4A7B-8BA5-A90829ACAD5D}" type="pres">
      <dgm:prSet presAssocID="{7518AF73-C3E8-4B13-863B-C4E310C686A0}" presName="level2Shape" presStyleLbl="node3" presStyleIdx="0" presStyleCnt="6"/>
      <dgm:spPr/>
      <dgm:t>
        <a:bodyPr/>
        <a:lstStyle/>
        <a:p>
          <a:endParaRPr lang="en-US"/>
        </a:p>
      </dgm:t>
    </dgm:pt>
    <dgm:pt modelId="{3606604D-4287-4BF0-994D-F7F89EE97D65}" type="pres">
      <dgm:prSet presAssocID="{7518AF73-C3E8-4B13-863B-C4E310C686A0}" presName="hierChild3" presStyleCnt="0"/>
      <dgm:spPr/>
    </dgm:pt>
    <dgm:pt modelId="{7CD409F8-18DF-4417-9573-9E42C20664DD}" type="pres">
      <dgm:prSet presAssocID="{3CEC508D-6423-4788-A06A-BC7655EEA4B7}" presName="Name19" presStyleLbl="parChTrans1D3" presStyleIdx="1" presStyleCnt="6"/>
      <dgm:spPr/>
      <dgm:t>
        <a:bodyPr/>
        <a:lstStyle/>
        <a:p>
          <a:endParaRPr lang="en-US"/>
        </a:p>
      </dgm:t>
    </dgm:pt>
    <dgm:pt modelId="{53411FE3-031F-43D3-BDD5-8A4C6ABC854A}" type="pres">
      <dgm:prSet presAssocID="{E0596880-FF67-4DA5-941B-65923DFF419E}" presName="Name21" presStyleCnt="0"/>
      <dgm:spPr/>
    </dgm:pt>
    <dgm:pt modelId="{8951D7DD-FFEC-48E7-95B7-43859C5E2868}" type="pres">
      <dgm:prSet presAssocID="{E0596880-FF67-4DA5-941B-65923DFF419E}" presName="level2Shape" presStyleLbl="node3" presStyleIdx="1" presStyleCnt="6"/>
      <dgm:spPr/>
      <dgm:t>
        <a:bodyPr/>
        <a:lstStyle/>
        <a:p>
          <a:endParaRPr lang="en-US"/>
        </a:p>
      </dgm:t>
    </dgm:pt>
    <dgm:pt modelId="{0DE0B271-6454-43D5-859E-82057D8DF2F3}" type="pres">
      <dgm:prSet presAssocID="{E0596880-FF67-4DA5-941B-65923DFF419E}" presName="hierChild3" presStyleCnt="0"/>
      <dgm:spPr/>
    </dgm:pt>
    <dgm:pt modelId="{311EE8B3-260F-4FAA-89EA-552D953F7955}" type="pres">
      <dgm:prSet presAssocID="{17815460-B569-463A-BACE-734F709F874A}" presName="Name19" presStyleLbl="parChTrans1D2" presStyleIdx="1" presStyleCnt="3"/>
      <dgm:spPr/>
      <dgm:t>
        <a:bodyPr/>
        <a:lstStyle/>
        <a:p>
          <a:endParaRPr lang="en-US"/>
        </a:p>
      </dgm:t>
    </dgm:pt>
    <dgm:pt modelId="{D4AD1BA6-259D-45DF-9AC1-B61543F5F8FD}" type="pres">
      <dgm:prSet presAssocID="{434F1058-EF12-4590-BD43-496B2D33656A}" presName="Name21" presStyleCnt="0"/>
      <dgm:spPr/>
    </dgm:pt>
    <dgm:pt modelId="{3F9FC078-EF36-45B7-8372-82503FD6DED9}" type="pres">
      <dgm:prSet presAssocID="{434F1058-EF12-4590-BD43-496B2D33656A}" presName="level2Shape" presStyleLbl="node2" presStyleIdx="1" presStyleCnt="3"/>
      <dgm:spPr/>
      <dgm:t>
        <a:bodyPr/>
        <a:lstStyle/>
        <a:p>
          <a:endParaRPr lang="en-US"/>
        </a:p>
      </dgm:t>
    </dgm:pt>
    <dgm:pt modelId="{595C41D4-89C7-4180-A55F-12A7283E1D8A}" type="pres">
      <dgm:prSet presAssocID="{434F1058-EF12-4590-BD43-496B2D33656A}" presName="hierChild3" presStyleCnt="0"/>
      <dgm:spPr/>
    </dgm:pt>
    <dgm:pt modelId="{D2B15CF3-8AFB-41EF-916D-2B6EB78C5ACC}" type="pres">
      <dgm:prSet presAssocID="{DA62F256-25CF-4854-BFCD-F90F70E5F8D4}" presName="Name19" presStyleLbl="parChTrans1D3" presStyleIdx="2" presStyleCnt="6"/>
      <dgm:spPr/>
      <dgm:t>
        <a:bodyPr/>
        <a:lstStyle/>
        <a:p>
          <a:endParaRPr lang="en-US"/>
        </a:p>
      </dgm:t>
    </dgm:pt>
    <dgm:pt modelId="{5037D81F-863D-4369-95A6-068E8A548FD6}" type="pres">
      <dgm:prSet presAssocID="{4098A15D-6BE4-4258-B7C8-EC2A1354A4D6}" presName="Name21" presStyleCnt="0"/>
      <dgm:spPr/>
    </dgm:pt>
    <dgm:pt modelId="{3A3AE5BE-8DE5-4393-AA2C-329A24B89095}" type="pres">
      <dgm:prSet presAssocID="{4098A15D-6BE4-4258-B7C8-EC2A1354A4D6}" presName="level2Shape" presStyleLbl="node3" presStyleIdx="2" presStyleCnt="6"/>
      <dgm:spPr/>
      <dgm:t>
        <a:bodyPr/>
        <a:lstStyle/>
        <a:p>
          <a:endParaRPr lang="en-US"/>
        </a:p>
      </dgm:t>
    </dgm:pt>
    <dgm:pt modelId="{448C79D3-A1C6-4B33-864B-55357E0A48CE}" type="pres">
      <dgm:prSet presAssocID="{4098A15D-6BE4-4258-B7C8-EC2A1354A4D6}" presName="hierChild3" presStyleCnt="0"/>
      <dgm:spPr/>
    </dgm:pt>
    <dgm:pt modelId="{A28867D9-4D15-410D-B703-DC9EA5703445}" type="pres">
      <dgm:prSet presAssocID="{D937D902-C50B-4BEC-9C1F-D9880BCC701B}" presName="Name19" presStyleLbl="parChTrans1D3" presStyleIdx="3" presStyleCnt="6"/>
      <dgm:spPr/>
      <dgm:t>
        <a:bodyPr/>
        <a:lstStyle/>
        <a:p>
          <a:endParaRPr lang="en-US"/>
        </a:p>
      </dgm:t>
    </dgm:pt>
    <dgm:pt modelId="{4BDC006E-0D75-430E-920A-E3155F601E35}" type="pres">
      <dgm:prSet presAssocID="{CF5B8EE4-D285-4E9D-BBB6-5F2F77DD4689}" presName="Name21" presStyleCnt="0"/>
      <dgm:spPr/>
    </dgm:pt>
    <dgm:pt modelId="{BFD8367C-7BF9-4E89-9B57-864EC1D1C7CF}" type="pres">
      <dgm:prSet presAssocID="{CF5B8EE4-D285-4E9D-BBB6-5F2F77DD4689}" presName="level2Shape" presStyleLbl="node3" presStyleIdx="3" presStyleCnt="6"/>
      <dgm:spPr/>
      <dgm:t>
        <a:bodyPr/>
        <a:lstStyle/>
        <a:p>
          <a:endParaRPr lang="en-US"/>
        </a:p>
      </dgm:t>
    </dgm:pt>
    <dgm:pt modelId="{86F35AC1-74FE-4A7D-86CC-A0C8AE0A3645}" type="pres">
      <dgm:prSet presAssocID="{CF5B8EE4-D285-4E9D-BBB6-5F2F77DD4689}" presName="hierChild3" presStyleCnt="0"/>
      <dgm:spPr/>
    </dgm:pt>
    <dgm:pt modelId="{C4FADDAE-1A8D-404F-ADC5-03A54FDF927A}" type="pres">
      <dgm:prSet presAssocID="{8A26916C-03BF-4B0E-92AF-656A56CF8513}" presName="Name19" presStyleLbl="parChTrans1D2" presStyleIdx="2" presStyleCnt="3"/>
      <dgm:spPr/>
      <dgm:t>
        <a:bodyPr/>
        <a:lstStyle/>
        <a:p>
          <a:endParaRPr lang="en-US"/>
        </a:p>
      </dgm:t>
    </dgm:pt>
    <dgm:pt modelId="{753A8C08-CAA2-4E4F-A974-D1B173C002AC}" type="pres">
      <dgm:prSet presAssocID="{C1D130BE-4BC5-481C-BADA-14A869727C0B}" presName="Name21" presStyleCnt="0"/>
      <dgm:spPr/>
    </dgm:pt>
    <dgm:pt modelId="{3FFFE653-F62C-4F56-8A0D-830660319C81}" type="pres">
      <dgm:prSet presAssocID="{C1D130BE-4BC5-481C-BADA-14A869727C0B}" presName="level2Shape" presStyleLbl="node2" presStyleIdx="2" presStyleCnt="3"/>
      <dgm:spPr/>
      <dgm:t>
        <a:bodyPr/>
        <a:lstStyle/>
        <a:p>
          <a:endParaRPr lang="en-US"/>
        </a:p>
      </dgm:t>
    </dgm:pt>
    <dgm:pt modelId="{B891C271-D3B3-4129-9B34-F68FE8E05703}" type="pres">
      <dgm:prSet presAssocID="{C1D130BE-4BC5-481C-BADA-14A869727C0B}" presName="hierChild3" presStyleCnt="0"/>
      <dgm:spPr/>
    </dgm:pt>
    <dgm:pt modelId="{85955C57-C4CE-4868-9F33-B38E2AC89AA4}" type="pres">
      <dgm:prSet presAssocID="{503510FB-9E52-432E-98AC-FEF28CA55F0D}" presName="Name19" presStyleLbl="parChTrans1D3" presStyleIdx="4" presStyleCnt="6"/>
      <dgm:spPr/>
      <dgm:t>
        <a:bodyPr/>
        <a:lstStyle/>
        <a:p>
          <a:endParaRPr lang="en-US"/>
        </a:p>
      </dgm:t>
    </dgm:pt>
    <dgm:pt modelId="{E8C6127B-2049-4FA9-9916-2BC567B5E7E1}" type="pres">
      <dgm:prSet presAssocID="{CD6C8CAB-2DB8-4BEB-8794-D14E24B56239}" presName="Name21" presStyleCnt="0"/>
      <dgm:spPr/>
    </dgm:pt>
    <dgm:pt modelId="{58564EB4-7281-40C8-8E1C-C206F7A71930}" type="pres">
      <dgm:prSet presAssocID="{CD6C8CAB-2DB8-4BEB-8794-D14E24B56239}" presName="level2Shape" presStyleLbl="node3" presStyleIdx="4" presStyleCnt="6"/>
      <dgm:spPr/>
      <dgm:t>
        <a:bodyPr/>
        <a:lstStyle/>
        <a:p>
          <a:endParaRPr lang="en-US"/>
        </a:p>
      </dgm:t>
    </dgm:pt>
    <dgm:pt modelId="{FB44AB52-08DB-457E-87C5-7516D450AD5E}" type="pres">
      <dgm:prSet presAssocID="{CD6C8CAB-2DB8-4BEB-8794-D14E24B56239}" presName="hierChild3" presStyleCnt="0"/>
      <dgm:spPr/>
    </dgm:pt>
    <dgm:pt modelId="{6BCC14E2-0CBD-4C18-92BB-F8F0CFA501AB}" type="pres">
      <dgm:prSet presAssocID="{B3C6A11E-10F5-433C-A0FB-1B185A7D12E0}" presName="Name19" presStyleLbl="parChTrans1D3" presStyleIdx="5" presStyleCnt="6"/>
      <dgm:spPr/>
      <dgm:t>
        <a:bodyPr/>
        <a:lstStyle/>
        <a:p>
          <a:endParaRPr lang="en-US"/>
        </a:p>
      </dgm:t>
    </dgm:pt>
    <dgm:pt modelId="{A2142D90-E538-4D42-B07F-419AF9960CE7}" type="pres">
      <dgm:prSet presAssocID="{16945C89-930D-4764-8730-4F183F8B4C87}" presName="Name21" presStyleCnt="0"/>
      <dgm:spPr/>
    </dgm:pt>
    <dgm:pt modelId="{7B7364EA-3154-499B-B7DA-1DB2DF8B8FF6}" type="pres">
      <dgm:prSet presAssocID="{16945C89-930D-4764-8730-4F183F8B4C87}" presName="level2Shape" presStyleLbl="node3" presStyleIdx="5" presStyleCnt="6"/>
      <dgm:spPr/>
      <dgm:t>
        <a:bodyPr/>
        <a:lstStyle/>
        <a:p>
          <a:endParaRPr lang="en-US"/>
        </a:p>
      </dgm:t>
    </dgm:pt>
    <dgm:pt modelId="{219CC6D0-221F-48FC-A840-0C9AB675611D}" type="pres">
      <dgm:prSet presAssocID="{16945C89-930D-4764-8730-4F183F8B4C87}" presName="hierChild3" presStyleCnt="0"/>
      <dgm:spPr/>
    </dgm:pt>
    <dgm:pt modelId="{E6E83250-38A6-402D-B356-680A87521DB1}" type="pres">
      <dgm:prSet presAssocID="{96C9D5F4-FF4F-420D-8420-A926E166D7A2}" presName="bgShapesFlow" presStyleCnt="0"/>
      <dgm:spPr/>
    </dgm:pt>
  </dgm:ptLst>
  <dgm:cxnLst>
    <dgm:cxn modelId="{85AB88B5-5DE5-084E-BE1D-5A948D852A1A}" type="presOf" srcId="{CF5B8EE4-D285-4E9D-BBB6-5F2F77DD4689}" destId="{BFD8367C-7BF9-4E89-9B57-864EC1D1C7CF}" srcOrd="0" destOrd="0" presId="urn:microsoft.com/office/officeart/2005/8/layout/hierarchy6"/>
    <dgm:cxn modelId="{B57FC3A1-2579-489D-B729-E82B9FE53A02}" srcId="{8E70AA8F-7583-4AFE-9EDE-87363894E1F8}" destId="{E0596880-FF67-4DA5-941B-65923DFF419E}" srcOrd="1" destOrd="0" parTransId="{3CEC508D-6423-4788-A06A-BC7655EEA4B7}" sibTransId="{B7C6A75D-1EE1-4839-9058-D7BECB5C6118}"/>
    <dgm:cxn modelId="{9486E231-E761-415A-A46A-B222DD3C9A89}" srcId="{96C9D5F4-FF4F-420D-8420-A926E166D7A2}" destId="{D0997319-AE2C-4C46-ADCB-BA43BE3F3F54}" srcOrd="0" destOrd="0" parTransId="{EDD69CBB-FC0D-413C-A203-D32C53DEA1CA}" sibTransId="{E975384C-827E-414A-AEB5-7C3391463B49}"/>
    <dgm:cxn modelId="{587DEAC9-60C3-45DB-9C9F-C26256D35C0F}" srcId="{C1D130BE-4BC5-481C-BADA-14A869727C0B}" destId="{16945C89-930D-4764-8730-4F183F8B4C87}" srcOrd="1" destOrd="0" parTransId="{B3C6A11E-10F5-433C-A0FB-1B185A7D12E0}" sibTransId="{5C8BCF49-4277-47C2-9543-A10467E88E20}"/>
    <dgm:cxn modelId="{221AD8BF-6539-43E4-9EB1-23AF138D0EE2}" srcId="{D0997319-AE2C-4C46-ADCB-BA43BE3F3F54}" destId="{C1D130BE-4BC5-481C-BADA-14A869727C0B}" srcOrd="2" destOrd="0" parTransId="{8A26916C-03BF-4B0E-92AF-656A56CF8513}" sibTransId="{4F4BE6FE-AE34-4934-8B0D-8FDF04C5765F}"/>
    <dgm:cxn modelId="{5FA5F088-A95E-CE4E-B609-E2D2E8D1E57C}" type="presOf" srcId="{3CEC508D-6423-4788-A06A-BC7655EEA4B7}" destId="{7CD409F8-18DF-4417-9573-9E42C20664DD}" srcOrd="0" destOrd="0" presId="urn:microsoft.com/office/officeart/2005/8/layout/hierarchy6"/>
    <dgm:cxn modelId="{4986DEFA-D1FA-5348-8144-E7DAF1B993CD}" type="presOf" srcId="{17815460-B569-463A-BACE-734F709F874A}" destId="{311EE8B3-260F-4FAA-89EA-552D953F7955}" srcOrd="0" destOrd="0" presId="urn:microsoft.com/office/officeart/2005/8/layout/hierarchy6"/>
    <dgm:cxn modelId="{E4D53978-EECD-834B-AB9A-367E6D151029}" type="presOf" srcId="{ABBFDE01-1481-464C-8AC1-99EC0D941066}" destId="{5CC93F51-2A2C-4832-8CD9-5073DC2D3B79}" srcOrd="0" destOrd="0" presId="urn:microsoft.com/office/officeart/2005/8/layout/hierarchy6"/>
    <dgm:cxn modelId="{21D8E081-3F51-4864-8D5D-F1BA8CEC852F}" srcId="{434F1058-EF12-4590-BD43-496B2D33656A}" destId="{4098A15D-6BE4-4258-B7C8-EC2A1354A4D6}" srcOrd="0" destOrd="0" parTransId="{DA62F256-25CF-4854-BFCD-F90F70E5F8D4}" sibTransId="{E1090322-3287-4D3C-A158-E43939F1FA7E}"/>
    <dgm:cxn modelId="{BD1D9FF7-42B5-4F9C-A390-156FE5D7BE1F}" srcId="{8E70AA8F-7583-4AFE-9EDE-87363894E1F8}" destId="{7518AF73-C3E8-4B13-863B-C4E310C686A0}" srcOrd="0" destOrd="0" parTransId="{ABBFDE01-1481-464C-8AC1-99EC0D941066}" sibTransId="{690A0E8A-BAD8-4EE1-AD75-5AF1C8BEC1E5}"/>
    <dgm:cxn modelId="{1BBF87E2-74F1-1243-BE4E-CBBF9F5D9FAA}" type="presOf" srcId="{C1D130BE-4BC5-481C-BADA-14A869727C0B}" destId="{3FFFE653-F62C-4F56-8A0D-830660319C81}" srcOrd="0" destOrd="0" presId="urn:microsoft.com/office/officeart/2005/8/layout/hierarchy6"/>
    <dgm:cxn modelId="{14B80570-A0DF-CA4E-A85A-38310ECD36EA}" type="presOf" srcId="{B3C6A11E-10F5-433C-A0FB-1B185A7D12E0}" destId="{6BCC14E2-0CBD-4C18-92BB-F8F0CFA501AB}" srcOrd="0" destOrd="0" presId="urn:microsoft.com/office/officeart/2005/8/layout/hierarchy6"/>
    <dgm:cxn modelId="{EDE0A776-E17F-6F4B-9E20-207ECC762735}" type="presOf" srcId="{96C9D5F4-FF4F-420D-8420-A926E166D7A2}" destId="{99A8097F-CA72-460B-B777-2183E4DA0FD4}" srcOrd="0" destOrd="0" presId="urn:microsoft.com/office/officeart/2005/8/layout/hierarchy6"/>
    <dgm:cxn modelId="{F2D8AC52-3F55-B54C-A515-70DB7E601BBB}" type="presOf" srcId="{7518AF73-C3E8-4B13-863B-C4E310C686A0}" destId="{96BF33A4-2380-4A7B-8BA5-A90829ACAD5D}" srcOrd="0" destOrd="0" presId="urn:microsoft.com/office/officeart/2005/8/layout/hierarchy6"/>
    <dgm:cxn modelId="{F32C6159-A2D9-AD4B-BD53-18917FCEA60E}" type="presOf" srcId="{434F1058-EF12-4590-BD43-496B2D33656A}" destId="{3F9FC078-EF36-45B7-8372-82503FD6DED9}" srcOrd="0" destOrd="0" presId="urn:microsoft.com/office/officeart/2005/8/layout/hierarchy6"/>
    <dgm:cxn modelId="{2ED6F702-CE72-434F-A1BB-6BCE9E2DA2BA}" srcId="{434F1058-EF12-4590-BD43-496B2D33656A}" destId="{CF5B8EE4-D285-4E9D-BBB6-5F2F77DD4689}" srcOrd="1" destOrd="0" parTransId="{D937D902-C50B-4BEC-9C1F-D9880BCC701B}" sibTransId="{CADCD7D6-E889-4A66-B79B-3ACEEF43F075}"/>
    <dgm:cxn modelId="{9E137BA1-2E21-43A2-A338-650B162A3662}" srcId="{D0997319-AE2C-4C46-ADCB-BA43BE3F3F54}" destId="{434F1058-EF12-4590-BD43-496B2D33656A}" srcOrd="1" destOrd="0" parTransId="{17815460-B569-463A-BACE-734F709F874A}" sibTransId="{BC8F1DC2-66B6-4B6F-BD02-84C41DB8AF5C}"/>
    <dgm:cxn modelId="{F346065A-ACBC-C443-88A8-70DCF5E00006}" type="presOf" srcId="{16945C89-930D-4764-8730-4F183F8B4C87}" destId="{7B7364EA-3154-499B-B7DA-1DB2DF8B8FF6}" srcOrd="0" destOrd="0" presId="urn:microsoft.com/office/officeart/2005/8/layout/hierarchy6"/>
    <dgm:cxn modelId="{8F8F8A8C-F003-5140-AB55-9AA1015224BE}" type="presOf" srcId="{D937D902-C50B-4BEC-9C1F-D9880BCC701B}" destId="{A28867D9-4D15-410D-B703-DC9EA5703445}" srcOrd="0" destOrd="0" presId="urn:microsoft.com/office/officeart/2005/8/layout/hierarchy6"/>
    <dgm:cxn modelId="{391625D1-D1CE-CF43-8D62-B21409CF0851}" type="presOf" srcId="{D0997319-AE2C-4C46-ADCB-BA43BE3F3F54}" destId="{4A736BA9-8A23-4F08-80C6-7EDAA7ABBFD1}" srcOrd="0" destOrd="0" presId="urn:microsoft.com/office/officeart/2005/8/layout/hierarchy6"/>
    <dgm:cxn modelId="{AC9969DA-AACB-E844-84C3-B937450BAFFD}" type="presOf" srcId="{B164CB56-71EE-412E-A3A2-1509A3B08E05}" destId="{6E65E112-B485-4F2D-93D1-7DF0E837002F}" srcOrd="0" destOrd="0" presId="urn:microsoft.com/office/officeart/2005/8/layout/hierarchy6"/>
    <dgm:cxn modelId="{707B8E58-ABA5-4C9A-AFCF-298CB05D08DA}" srcId="{D0997319-AE2C-4C46-ADCB-BA43BE3F3F54}" destId="{8E70AA8F-7583-4AFE-9EDE-87363894E1F8}" srcOrd="0" destOrd="0" parTransId="{B164CB56-71EE-412E-A3A2-1509A3B08E05}" sibTransId="{50009256-33DA-4FAC-A050-2DE70DDCC26C}"/>
    <dgm:cxn modelId="{08C6FF6E-ED40-443D-B75C-6827A78AAE2F}" srcId="{C1D130BE-4BC5-481C-BADA-14A869727C0B}" destId="{CD6C8CAB-2DB8-4BEB-8794-D14E24B56239}" srcOrd="0" destOrd="0" parTransId="{503510FB-9E52-432E-98AC-FEF28CA55F0D}" sibTransId="{F6688289-1E3B-4C81-B097-4BC4F02DEEB1}"/>
    <dgm:cxn modelId="{8C6E6BBE-A8EE-B349-8189-3FFF29A76F14}" type="presOf" srcId="{DA62F256-25CF-4854-BFCD-F90F70E5F8D4}" destId="{D2B15CF3-8AFB-41EF-916D-2B6EB78C5ACC}" srcOrd="0" destOrd="0" presId="urn:microsoft.com/office/officeart/2005/8/layout/hierarchy6"/>
    <dgm:cxn modelId="{3038114F-CC9A-BF4C-B251-48B0EB8C418C}" type="presOf" srcId="{4098A15D-6BE4-4258-B7C8-EC2A1354A4D6}" destId="{3A3AE5BE-8DE5-4393-AA2C-329A24B89095}" srcOrd="0" destOrd="0" presId="urn:microsoft.com/office/officeart/2005/8/layout/hierarchy6"/>
    <dgm:cxn modelId="{A3A963A3-70CC-564B-AE62-1AD493E44943}" type="presOf" srcId="{CD6C8CAB-2DB8-4BEB-8794-D14E24B56239}" destId="{58564EB4-7281-40C8-8E1C-C206F7A71930}" srcOrd="0" destOrd="0" presId="urn:microsoft.com/office/officeart/2005/8/layout/hierarchy6"/>
    <dgm:cxn modelId="{B992D972-96D1-DD4E-820B-2CB4D888F050}" type="presOf" srcId="{E0596880-FF67-4DA5-941B-65923DFF419E}" destId="{8951D7DD-FFEC-48E7-95B7-43859C5E2868}" srcOrd="0" destOrd="0" presId="urn:microsoft.com/office/officeart/2005/8/layout/hierarchy6"/>
    <dgm:cxn modelId="{DE6FB903-0C6B-FD41-9332-4BEA2ECCD4EA}" type="presOf" srcId="{503510FB-9E52-432E-98AC-FEF28CA55F0D}" destId="{85955C57-C4CE-4868-9F33-B38E2AC89AA4}" srcOrd="0" destOrd="0" presId="urn:microsoft.com/office/officeart/2005/8/layout/hierarchy6"/>
    <dgm:cxn modelId="{B09FDE63-D8AF-4F43-88BB-1E16EE3B6632}" type="presOf" srcId="{8E70AA8F-7583-4AFE-9EDE-87363894E1F8}" destId="{C9C62F53-9C8F-4639-8259-990BE0515BC9}" srcOrd="0" destOrd="0" presId="urn:microsoft.com/office/officeart/2005/8/layout/hierarchy6"/>
    <dgm:cxn modelId="{9C9F8669-8118-3445-A252-00DC86EAA78E}" type="presOf" srcId="{8A26916C-03BF-4B0E-92AF-656A56CF8513}" destId="{C4FADDAE-1A8D-404F-ADC5-03A54FDF927A}" srcOrd="0" destOrd="0" presId="urn:microsoft.com/office/officeart/2005/8/layout/hierarchy6"/>
    <dgm:cxn modelId="{E4ECCA1E-F159-434B-812A-301D4B6FFF6B}" type="presParOf" srcId="{99A8097F-CA72-460B-B777-2183E4DA0FD4}" destId="{F7343963-40B9-4520-B089-FBCCC26A27E4}" srcOrd="0" destOrd="0" presId="urn:microsoft.com/office/officeart/2005/8/layout/hierarchy6"/>
    <dgm:cxn modelId="{617041C6-FD4C-5542-A216-5E639254BF12}" type="presParOf" srcId="{F7343963-40B9-4520-B089-FBCCC26A27E4}" destId="{1ED12538-52C0-4E65-A890-BBEE7017C741}" srcOrd="0" destOrd="0" presId="urn:microsoft.com/office/officeart/2005/8/layout/hierarchy6"/>
    <dgm:cxn modelId="{9D0F38A2-F367-4741-8C4D-FC0E50D6A99B}" type="presParOf" srcId="{1ED12538-52C0-4E65-A890-BBEE7017C741}" destId="{689952DA-AE2A-43E2-9A44-F116D4948224}" srcOrd="0" destOrd="0" presId="urn:microsoft.com/office/officeart/2005/8/layout/hierarchy6"/>
    <dgm:cxn modelId="{306E4BA8-95B9-C24B-AFD8-7A0A5A5A794A}" type="presParOf" srcId="{689952DA-AE2A-43E2-9A44-F116D4948224}" destId="{4A736BA9-8A23-4F08-80C6-7EDAA7ABBFD1}" srcOrd="0" destOrd="0" presId="urn:microsoft.com/office/officeart/2005/8/layout/hierarchy6"/>
    <dgm:cxn modelId="{BBE018FC-A32D-5E47-B7ED-FB67F5A60B09}" type="presParOf" srcId="{689952DA-AE2A-43E2-9A44-F116D4948224}" destId="{3D5E8D82-CD7B-45D4-9F76-67ACE6EA8DB5}" srcOrd="1" destOrd="0" presId="urn:microsoft.com/office/officeart/2005/8/layout/hierarchy6"/>
    <dgm:cxn modelId="{419AC62D-FB63-2641-9A4B-B30F632CE279}" type="presParOf" srcId="{3D5E8D82-CD7B-45D4-9F76-67ACE6EA8DB5}" destId="{6E65E112-B485-4F2D-93D1-7DF0E837002F}" srcOrd="0" destOrd="0" presId="urn:microsoft.com/office/officeart/2005/8/layout/hierarchy6"/>
    <dgm:cxn modelId="{69F323A9-74BC-6F43-A43A-05F0D9BB4781}" type="presParOf" srcId="{3D5E8D82-CD7B-45D4-9F76-67ACE6EA8DB5}" destId="{C8FC8A5A-CCD7-4C22-98C9-21106914BF22}" srcOrd="1" destOrd="0" presId="urn:microsoft.com/office/officeart/2005/8/layout/hierarchy6"/>
    <dgm:cxn modelId="{BC3FF574-31D2-BA49-82D4-8F966B66CBE1}" type="presParOf" srcId="{C8FC8A5A-CCD7-4C22-98C9-21106914BF22}" destId="{C9C62F53-9C8F-4639-8259-990BE0515BC9}" srcOrd="0" destOrd="0" presId="urn:microsoft.com/office/officeart/2005/8/layout/hierarchy6"/>
    <dgm:cxn modelId="{63E52118-0A30-8B42-B930-6C0EA357F0FC}" type="presParOf" srcId="{C8FC8A5A-CCD7-4C22-98C9-21106914BF22}" destId="{CF660BCD-18EA-4DD6-84D6-142EB1B7C218}" srcOrd="1" destOrd="0" presId="urn:microsoft.com/office/officeart/2005/8/layout/hierarchy6"/>
    <dgm:cxn modelId="{A0AF0978-68BD-6D42-96E8-BB66DC5FFD94}" type="presParOf" srcId="{CF660BCD-18EA-4DD6-84D6-142EB1B7C218}" destId="{5CC93F51-2A2C-4832-8CD9-5073DC2D3B79}" srcOrd="0" destOrd="0" presId="urn:microsoft.com/office/officeart/2005/8/layout/hierarchy6"/>
    <dgm:cxn modelId="{6CB02898-A43B-4040-86E1-EBA90923ACE5}" type="presParOf" srcId="{CF660BCD-18EA-4DD6-84D6-142EB1B7C218}" destId="{2B05CA44-E7E1-4E38-AB7F-9BFE6AE58C1E}" srcOrd="1" destOrd="0" presId="urn:microsoft.com/office/officeart/2005/8/layout/hierarchy6"/>
    <dgm:cxn modelId="{DE9D7304-7739-724C-A614-9434C1A23C6D}" type="presParOf" srcId="{2B05CA44-E7E1-4E38-AB7F-9BFE6AE58C1E}" destId="{96BF33A4-2380-4A7B-8BA5-A90829ACAD5D}" srcOrd="0" destOrd="0" presId="urn:microsoft.com/office/officeart/2005/8/layout/hierarchy6"/>
    <dgm:cxn modelId="{2FA44D6F-5394-EE4B-A631-DBBF736701BD}" type="presParOf" srcId="{2B05CA44-E7E1-4E38-AB7F-9BFE6AE58C1E}" destId="{3606604D-4287-4BF0-994D-F7F89EE97D65}" srcOrd="1" destOrd="0" presId="urn:microsoft.com/office/officeart/2005/8/layout/hierarchy6"/>
    <dgm:cxn modelId="{BC180630-EBE2-9549-8CFB-0D8C99AC4CC8}" type="presParOf" srcId="{CF660BCD-18EA-4DD6-84D6-142EB1B7C218}" destId="{7CD409F8-18DF-4417-9573-9E42C20664DD}" srcOrd="2" destOrd="0" presId="urn:microsoft.com/office/officeart/2005/8/layout/hierarchy6"/>
    <dgm:cxn modelId="{68F0E4AC-5982-584D-A2EF-EFF9C9098BAE}" type="presParOf" srcId="{CF660BCD-18EA-4DD6-84D6-142EB1B7C218}" destId="{53411FE3-031F-43D3-BDD5-8A4C6ABC854A}" srcOrd="3" destOrd="0" presId="urn:microsoft.com/office/officeart/2005/8/layout/hierarchy6"/>
    <dgm:cxn modelId="{0852E642-A1C6-F549-9D4A-A99BA3521EC6}" type="presParOf" srcId="{53411FE3-031F-43D3-BDD5-8A4C6ABC854A}" destId="{8951D7DD-FFEC-48E7-95B7-43859C5E2868}" srcOrd="0" destOrd="0" presId="urn:microsoft.com/office/officeart/2005/8/layout/hierarchy6"/>
    <dgm:cxn modelId="{74140501-7818-834C-A54B-35CD84E8B2B5}" type="presParOf" srcId="{53411FE3-031F-43D3-BDD5-8A4C6ABC854A}" destId="{0DE0B271-6454-43D5-859E-82057D8DF2F3}" srcOrd="1" destOrd="0" presId="urn:microsoft.com/office/officeart/2005/8/layout/hierarchy6"/>
    <dgm:cxn modelId="{63A724A6-B8B3-4645-AC4F-77FEC4D976F0}" type="presParOf" srcId="{3D5E8D82-CD7B-45D4-9F76-67ACE6EA8DB5}" destId="{311EE8B3-260F-4FAA-89EA-552D953F7955}" srcOrd="2" destOrd="0" presId="urn:microsoft.com/office/officeart/2005/8/layout/hierarchy6"/>
    <dgm:cxn modelId="{7D5378EE-4F38-8A49-B228-59A2FC9AB5CF}" type="presParOf" srcId="{3D5E8D82-CD7B-45D4-9F76-67ACE6EA8DB5}" destId="{D4AD1BA6-259D-45DF-9AC1-B61543F5F8FD}" srcOrd="3" destOrd="0" presId="urn:microsoft.com/office/officeart/2005/8/layout/hierarchy6"/>
    <dgm:cxn modelId="{543906B7-E9A1-C144-B4C1-D5C2967C98F7}" type="presParOf" srcId="{D4AD1BA6-259D-45DF-9AC1-B61543F5F8FD}" destId="{3F9FC078-EF36-45B7-8372-82503FD6DED9}" srcOrd="0" destOrd="0" presId="urn:microsoft.com/office/officeart/2005/8/layout/hierarchy6"/>
    <dgm:cxn modelId="{2C436772-9650-2E45-AFEB-6BCD914FA203}" type="presParOf" srcId="{D4AD1BA6-259D-45DF-9AC1-B61543F5F8FD}" destId="{595C41D4-89C7-4180-A55F-12A7283E1D8A}" srcOrd="1" destOrd="0" presId="urn:microsoft.com/office/officeart/2005/8/layout/hierarchy6"/>
    <dgm:cxn modelId="{C98A3C72-8075-A94E-B666-7C84DB04F336}" type="presParOf" srcId="{595C41D4-89C7-4180-A55F-12A7283E1D8A}" destId="{D2B15CF3-8AFB-41EF-916D-2B6EB78C5ACC}" srcOrd="0" destOrd="0" presId="urn:microsoft.com/office/officeart/2005/8/layout/hierarchy6"/>
    <dgm:cxn modelId="{7D2C67FA-55AE-CF47-896E-336B7F42094E}" type="presParOf" srcId="{595C41D4-89C7-4180-A55F-12A7283E1D8A}" destId="{5037D81F-863D-4369-95A6-068E8A548FD6}" srcOrd="1" destOrd="0" presId="urn:microsoft.com/office/officeart/2005/8/layout/hierarchy6"/>
    <dgm:cxn modelId="{D23F639A-CA7F-6545-8CAC-6D1BE6C3737C}" type="presParOf" srcId="{5037D81F-863D-4369-95A6-068E8A548FD6}" destId="{3A3AE5BE-8DE5-4393-AA2C-329A24B89095}" srcOrd="0" destOrd="0" presId="urn:microsoft.com/office/officeart/2005/8/layout/hierarchy6"/>
    <dgm:cxn modelId="{B1FD161E-9B32-D547-99C9-AB3BEE21D5E1}" type="presParOf" srcId="{5037D81F-863D-4369-95A6-068E8A548FD6}" destId="{448C79D3-A1C6-4B33-864B-55357E0A48CE}" srcOrd="1" destOrd="0" presId="urn:microsoft.com/office/officeart/2005/8/layout/hierarchy6"/>
    <dgm:cxn modelId="{C0AA487B-800C-B14F-AF22-7CA3F4D55B29}" type="presParOf" srcId="{595C41D4-89C7-4180-A55F-12A7283E1D8A}" destId="{A28867D9-4D15-410D-B703-DC9EA5703445}" srcOrd="2" destOrd="0" presId="urn:microsoft.com/office/officeart/2005/8/layout/hierarchy6"/>
    <dgm:cxn modelId="{0A1F1F99-F12C-214E-9199-F10D9C73BE73}" type="presParOf" srcId="{595C41D4-89C7-4180-A55F-12A7283E1D8A}" destId="{4BDC006E-0D75-430E-920A-E3155F601E35}" srcOrd="3" destOrd="0" presId="urn:microsoft.com/office/officeart/2005/8/layout/hierarchy6"/>
    <dgm:cxn modelId="{2EBE3DA3-D79E-3D41-9EDC-5AB076F169A4}" type="presParOf" srcId="{4BDC006E-0D75-430E-920A-E3155F601E35}" destId="{BFD8367C-7BF9-4E89-9B57-864EC1D1C7CF}" srcOrd="0" destOrd="0" presId="urn:microsoft.com/office/officeart/2005/8/layout/hierarchy6"/>
    <dgm:cxn modelId="{3BE57165-7F9E-4148-879E-91AB4BEE0E69}" type="presParOf" srcId="{4BDC006E-0D75-430E-920A-E3155F601E35}" destId="{86F35AC1-74FE-4A7D-86CC-A0C8AE0A3645}" srcOrd="1" destOrd="0" presId="urn:microsoft.com/office/officeart/2005/8/layout/hierarchy6"/>
    <dgm:cxn modelId="{76819556-353E-CB4C-BE04-67B5EB7CADB9}" type="presParOf" srcId="{3D5E8D82-CD7B-45D4-9F76-67ACE6EA8DB5}" destId="{C4FADDAE-1A8D-404F-ADC5-03A54FDF927A}" srcOrd="4" destOrd="0" presId="urn:microsoft.com/office/officeart/2005/8/layout/hierarchy6"/>
    <dgm:cxn modelId="{17C2D982-07D2-8240-8384-90B27708DCB2}" type="presParOf" srcId="{3D5E8D82-CD7B-45D4-9F76-67ACE6EA8DB5}" destId="{753A8C08-CAA2-4E4F-A974-D1B173C002AC}" srcOrd="5" destOrd="0" presId="urn:microsoft.com/office/officeart/2005/8/layout/hierarchy6"/>
    <dgm:cxn modelId="{231A93D3-551A-E94C-B7E4-6C4E3C23D62D}" type="presParOf" srcId="{753A8C08-CAA2-4E4F-A974-D1B173C002AC}" destId="{3FFFE653-F62C-4F56-8A0D-830660319C81}" srcOrd="0" destOrd="0" presId="urn:microsoft.com/office/officeart/2005/8/layout/hierarchy6"/>
    <dgm:cxn modelId="{F37BDABD-FA0B-8A46-B002-19C3BDCB2A22}" type="presParOf" srcId="{753A8C08-CAA2-4E4F-A974-D1B173C002AC}" destId="{B891C271-D3B3-4129-9B34-F68FE8E05703}" srcOrd="1" destOrd="0" presId="urn:microsoft.com/office/officeart/2005/8/layout/hierarchy6"/>
    <dgm:cxn modelId="{5D8B00AD-73F2-D24F-9AC3-05CBBB535BED}" type="presParOf" srcId="{B891C271-D3B3-4129-9B34-F68FE8E05703}" destId="{85955C57-C4CE-4868-9F33-B38E2AC89AA4}" srcOrd="0" destOrd="0" presId="urn:microsoft.com/office/officeart/2005/8/layout/hierarchy6"/>
    <dgm:cxn modelId="{DEB31BF1-6AA3-7148-8F24-14DA2D4E8129}" type="presParOf" srcId="{B891C271-D3B3-4129-9B34-F68FE8E05703}" destId="{E8C6127B-2049-4FA9-9916-2BC567B5E7E1}" srcOrd="1" destOrd="0" presId="urn:microsoft.com/office/officeart/2005/8/layout/hierarchy6"/>
    <dgm:cxn modelId="{FD874422-AE4D-F84A-A950-48DF7C272FF2}" type="presParOf" srcId="{E8C6127B-2049-4FA9-9916-2BC567B5E7E1}" destId="{58564EB4-7281-40C8-8E1C-C206F7A71930}" srcOrd="0" destOrd="0" presId="urn:microsoft.com/office/officeart/2005/8/layout/hierarchy6"/>
    <dgm:cxn modelId="{B311C3A8-B3E8-8F4C-8D39-85E8A45DF97A}" type="presParOf" srcId="{E8C6127B-2049-4FA9-9916-2BC567B5E7E1}" destId="{FB44AB52-08DB-457E-87C5-7516D450AD5E}" srcOrd="1" destOrd="0" presId="urn:microsoft.com/office/officeart/2005/8/layout/hierarchy6"/>
    <dgm:cxn modelId="{E9285639-9C4A-C941-B1CD-61A74AB16EE9}" type="presParOf" srcId="{B891C271-D3B3-4129-9B34-F68FE8E05703}" destId="{6BCC14E2-0CBD-4C18-92BB-F8F0CFA501AB}" srcOrd="2" destOrd="0" presId="urn:microsoft.com/office/officeart/2005/8/layout/hierarchy6"/>
    <dgm:cxn modelId="{7E07ED32-8A7D-504B-BF23-34C8EA7AB399}" type="presParOf" srcId="{B891C271-D3B3-4129-9B34-F68FE8E05703}" destId="{A2142D90-E538-4D42-B07F-419AF9960CE7}" srcOrd="3" destOrd="0" presId="urn:microsoft.com/office/officeart/2005/8/layout/hierarchy6"/>
    <dgm:cxn modelId="{6407D8CA-1B0C-9D4B-8F86-8F7A9DF6A8C5}" type="presParOf" srcId="{A2142D90-E538-4D42-B07F-419AF9960CE7}" destId="{7B7364EA-3154-499B-B7DA-1DB2DF8B8FF6}" srcOrd="0" destOrd="0" presId="urn:microsoft.com/office/officeart/2005/8/layout/hierarchy6"/>
    <dgm:cxn modelId="{65F6B4DD-F3E3-3E4F-904E-04CE4D8DF816}" type="presParOf" srcId="{A2142D90-E538-4D42-B07F-419AF9960CE7}" destId="{219CC6D0-221F-48FC-A840-0C9AB675611D}" srcOrd="1" destOrd="0" presId="urn:microsoft.com/office/officeart/2005/8/layout/hierarchy6"/>
    <dgm:cxn modelId="{BF1A66A0-4884-7648-B173-2AFF97AC498B}" type="presParOf" srcId="{99A8097F-CA72-460B-B777-2183E4DA0FD4}" destId="{E6E83250-38A6-402D-B356-680A87521DB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6BA9-8A23-4F08-80C6-7EDAA7ABBFD1}">
      <dsp:nvSpPr>
        <dsp:cNvPr id="0" name=""/>
        <dsp:cNvSpPr/>
      </dsp:nvSpPr>
      <dsp:spPr>
        <a:xfrm>
          <a:off x="4417681" y="1125747"/>
          <a:ext cx="1356904" cy="904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CEO</a:t>
          </a:r>
          <a:endParaRPr lang="en-US" sz="1800" b="1" kern="1200" dirty="0"/>
        </a:p>
      </dsp:txBody>
      <dsp:txXfrm>
        <a:off x="4444176" y="1152242"/>
        <a:ext cx="1303914" cy="851613"/>
      </dsp:txXfrm>
    </dsp:sp>
    <dsp:sp modelId="{6E65E112-B485-4F2D-93D1-7DF0E837002F}">
      <dsp:nvSpPr>
        <dsp:cNvPr id="0" name=""/>
        <dsp:cNvSpPr/>
      </dsp:nvSpPr>
      <dsp:spPr>
        <a:xfrm>
          <a:off x="1561682" y="2030350"/>
          <a:ext cx="3534451" cy="347982"/>
        </a:xfrm>
        <a:custGeom>
          <a:avLst/>
          <a:gdLst/>
          <a:ahLst/>
          <a:cxnLst/>
          <a:rect l="0" t="0" r="0" b="0"/>
          <a:pathLst>
            <a:path>
              <a:moveTo>
                <a:pt x="3534451" y="0"/>
              </a:moveTo>
              <a:lnTo>
                <a:pt x="3534451" y="173991"/>
              </a:lnTo>
              <a:lnTo>
                <a:pt x="0" y="173991"/>
              </a:lnTo>
              <a:lnTo>
                <a:pt x="0" y="347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62F53-9C8F-4639-8259-990BE0515BC9}">
      <dsp:nvSpPr>
        <dsp:cNvPr id="0" name=""/>
        <dsp:cNvSpPr/>
      </dsp:nvSpPr>
      <dsp:spPr>
        <a:xfrm>
          <a:off x="883230" y="2378332"/>
          <a:ext cx="1356904" cy="9046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cap="all" baseline="0" dirty="0"/>
            <a:t>Marketing &amp; Sales</a:t>
          </a:r>
        </a:p>
      </dsp:txBody>
      <dsp:txXfrm>
        <a:off x="909725" y="2404827"/>
        <a:ext cx="1303914" cy="851613"/>
      </dsp:txXfrm>
    </dsp:sp>
    <dsp:sp modelId="{5CC93F51-2A2C-4832-8CD9-5073DC2D3B79}">
      <dsp:nvSpPr>
        <dsp:cNvPr id="0" name=""/>
        <dsp:cNvSpPr/>
      </dsp:nvSpPr>
      <dsp:spPr>
        <a:xfrm>
          <a:off x="679694" y="3282936"/>
          <a:ext cx="881987" cy="361841"/>
        </a:xfrm>
        <a:custGeom>
          <a:avLst/>
          <a:gdLst/>
          <a:ahLst/>
          <a:cxnLst/>
          <a:rect l="0" t="0" r="0" b="0"/>
          <a:pathLst>
            <a:path>
              <a:moveTo>
                <a:pt x="881987" y="0"/>
              </a:moveTo>
              <a:lnTo>
                <a:pt x="881987" y="180920"/>
              </a:lnTo>
              <a:lnTo>
                <a:pt x="0" y="180920"/>
              </a:lnTo>
              <a:lnTo>
                <a:pt x="0" y="36184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F33A4-2380-4A7B-8BA5-A90829ACAD5D}">
      <dsp:nvSpPr>
        <dsp:cNvPr id="0" name=""/>
        <dsp:cNvSpPr/>
      </dsp:nvSpPr>
      <dsp:spPr>
        <a:xfrm>
          <a:off x="1242" y="3644777"/>
          <a:ext cx="1356904" cy="904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Marketing</a:t>
          </a:r>
        </a:p>
      </dsp:txBody>
      <dsp:txXfrm>
        <a:off x="27737" y="3671272"/>
        <a:ext cx="1303914" cy="851613"/>
      </dsp:txXfrm>
    </dsp:sp>
    <dsp:sp modelId="{7CD409F8-18DF-4417-9573-9E42C20664DD}">
      <dsp:nvSpPr>
        <dsp:cNvPr id="0" name=""/>
        <dsp:cNvSpPr/>
      </dsp:nvSpPr>
      <dsp:spPr>
        <a:xfrm>
          <a:off x="1561682" y="3282936"/>
          <a:ext cx="881987" cy="361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20"/>
              </a:lnTo>
              <a:lnTo>
                <a:pt x="881987" y="180920"/>
              </a:lnTo>
              <a:lnTo>
                <a:pt x="881987" y="36184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1D7DD-FFEC-48E7-95B7-43859C5E2868}">
      <dsp:nvSpPr>
        <dsp:cNvPr id="0" name=""/>
        <dsp:cNvSpPr/>
      </dsp:nvSpPr>
      <dsp:spPr>
        <a:xfrm>
          <a:off x="1765218" y="3644777"/>
          <a:ext cx="1356904" cy="904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Sales</a:t>
          </a:r>
        </a:p>
      </dsp:txBody>
      <dsp:txXfrm>
        <a:off x="1791713" y="3671272"/>
        <a:ext cx="1303914" cy="851613"/>
      </dsp:txXfrm>
    </dsp:sp>
    <dsp:sp modelId="{311EE8B3-260F-4FAA-89EA-552D953F7955}">
      <dsp:nvSpPr>
        <dsp:cNvPr id="0" name=""/>
        <dsp:cNvSpPr/>
      </dsp:nvSpPr>
      <dsp:spPr>
        <a:xfrm>
          <a:off x="5043914" y="2030350"/>
          <a:ext cx="91440" cy="347982"/>
        </a:xfrm>
        <a:custGeom>
          <a:avLst/>
          <a:gdLst/>
          <a:ahLst/>
          <a:cxnLst/>
          <a:rect l="0" t="0" r="0" b="0"/>
          <a:pathLst>
            <a:path>
              <a:moveTo>
                <a:pt x="52219" y="0"/>
              </a:moveTo>
              <a:lnTo>
                <a:pt x="52219" y="173991"/>
              </a:lnTo>
              <a:lnTo>
                <a:pt x="45720" y="173991"/>
              </a:lnTo>
              <a:lnTo>
                <a:pt x="45720" y="347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FC078-EF36-45B7-8372-82503FD6DED9}">
      <dsp:nvSpPr>
        <dsp:cNvPr id="0" name=""/>
        <dsp:cNvSpPr/>
      </dsp:nvSpPr>
      <dsp:spPr>
        <a:xfrm>
          <a:off x="4411182" y="2378332"/>
          <a:ext cx="1356904" cy="9046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PRODUCT</a:t>
          </a:r>
          <a:endParaRPr lang="en-US" sz="1200" b="1" kern="1200" dirty="0"/>
        </a:p>
      </dsp:txBody>
      <dsp:txXfrm>
        <a:off x="4437677" y="2404827"/>
        <a:ext cx="1303914" cy="851613"/>
      </dsp:txXfrm>
    </dsp:sp>
    <dsp:sp modelId="{D2B15CF3-8AFB-41EF-916D-2B6EB78C5ACC}">
      <dsp:nvSpPr>
        <dsp:cNvPr id="0" name=""/>
        <dsp:cNvSpPr/>
      </dsp:nvSpPr>
      <dsp:spPr>
        <a:xfrm>
          <a:off x="4207646" y="3282936"/>
          <a:ext cx="881987" cy="361841"/>
        </a:xfrm>
        <a:custGeom>
          <a:avLst/>
          <a:gdLst/>
          <a:ahLst/>
          <a:cxnLst/>
          <a:rect l="0" t="0" r="0" b="0"/>
          <a:pathLst>
            <a:path>
              <a:moveTo>
                <a:pt x="881987" y="0"/>
              </a:moveTo>
              <a:lnTo>
                <a:pt x="881987" y="180920"/>
              </a:lnTo>
              <a:lnTo>
                <a:pt x="0" y="180920"/>
              </a:lnTo>
              <a:lnTo>
                <a:pt x="0" y="36184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AE5BE-8DE5-4393-AA2C-329A24B89095}">
      <dsp:nvSpPr>
        <dsp:cNvPr id="0" name=""/>
        <dsp:cNvSpPr/>
      </dsp:nvSpPr>
      <dsp:spPr>
        <a:xfrm>
          <a:off x="3529194" y="3644777"/>
          <a:ext cx="1356904" cy="904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Development</a:t>
          </a:r>
          <a:endParaRPr lang="en-US" sz="1200" kern="1200" dirty="0"/>
        </a:p>
      </dsp:txBody>
      <dsp:txXfrm>
        <a:off x="3555689" y="3671272"/>
        <a:ext cx="1303914" cy="851613"/>
      </dsp:txXfrm>
    </dsp:sp>
    <dsp:sp modelId="{A28867D9-4D15-410D-B703-DC9EA5703445}">
      <dsp:nvSpPr>
        <dsp:cNvPr id="0" name=""/>
        <dsp:cNvSpPr/>
      </dsp:nvSpPr>
      <dsp:spPr>
        <a:xfrm>
          <a:off x="5089634" y="3282936"/>
          <a:ext cx="881987" cy="361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20"/>
              </a:lnTo>
              <a:lnTo>
                <a:pt x="881987" y="180920"/>
              </a:lnTo>
              <a:lnTo>
                <a:pt x="881987" y="36184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8367C-7BF9-4E89-9B57-864EC1D1C7CF}">
      <dsp:nvSpPr>
        <dsp:cNvPr id="0" name=""/>
        <dsp:cNvSpPr/>
      </dsp:nvSpPr>
      <dsp:spPr>
        <a:xfrm>
          <a:off x="5293170" y="3644777"/>
          <a:ext cx="1356904" cy="904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Research</a:t>
          </a:r>
        </a:p>
      </dsp:txBody>
      <dsp:txXfrm>
        <a:off x="5319665" y="3671272"/>
        <a:ext cx="1303914" cy="851613"/>
      </dsp:txXfrm>
    </dsp:sp>
    <dsp:sp modelId="{C4FADDAE-1A8D-404F-ADC5-03A54FDF927A}">
      <dsp:nvSpPr>
        <dsp:cNvPr id="0" name=""/>
        <dsp:cNvSpPr/>
      </dsp:nvSpPr>
      <dsp:spPr>
        <a:xfrm>
          <a:off x="5096134" y="2030350"/>
          <a:ext cx="3521452" cy="347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91"/>
              </a:lnTo>
              <a:lnTo>
                <a:pt x="3521452" y="173991"/>
              </a:lnTo>
              <a:lnTo>
                <a:pt x="3521452" y="347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E653-F62C-4F56-8A0D-830660319C81}">
      <dsp:nvSpPr>
        <dsp:cNvPr id="0" name=""/>
        <dsp:cNvSpPr/>
      </dsp:nvSpPr>
      <dsp:spPr>
        <a:xfrm>
          <a:off x="7939133" y="2378332"/>
          <a:ext cx="1356904" cy="9046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cap="all" baseline="0" dirty="0" smtClean="0"/>
            <a:t>FINANCE</a:t>
          </a:r>
          <a:endParaRPr lang="en-US" sz="1200" b="1" kern="1200" cap="all" baseline="0" dirty="0"/>
        </a:p>
      </dsp:txBody>
      <dsp:txXfrm>
        <a:off x="7965628" y="2404827"/>
        <a:ext cx="1303914" cy="851613"/>
      </dsp:txXfrm>
    </dsp:sp>
    <dsp:sp modelId="{85955C57-C4CE-4868-9F33-B38E2AC89AA4}">
      <dsp:nvSpPr>
        <dsp:cNvPr id="0" name=""/>
        <dsp:cNvSpPr/>
      </dsp:nvSpPr>
      <dsp:spPr>
        <a:xfrm>
          <a:off x="7735598" y="3282936"/>
          <a:ext cx="881987" cy="361841"/>
        </a:xfrm>
        <a:custGeom>
          <a:avLst/>
          <a:gdLst/>
          <a:ahLst/>
          <a:cxnLst/>
          <a:rect l="0" t="0" r="0" b="0"/>
          <a:pathLst>
            <a:path>
              <a:moveTo>
                <a:pt x="881987" y="0"/>
              </a:moveTo>
              <a:lnTo>
                <a:pt x="881987" y="180920"/>
              </a:lnTo>
              <a:lnTo>
                <a:pt x="0" y="180920"/>
              </a:lnTo>
              <a:lnTo>
                <a:pt x="0" y="36184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64EB4-7281-40C8-8E1C-C206F7A71930}">
      <dsp:nvSpPr>
        <dsp:cNvPr id="0" name=""/>
        <dsp:cNvSpPr/>
      </dsp:nvSpPr>
      <dsp:spPr>
        <a:xfrm>
          <a:off x="7057146" y="3644777"/>
          <a:ext cx="1356904" cy="904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Payroll</a:t>
          </a:r>
          <a:endParaRPr lang="en-US" sz="1200" kern="1200" dirty="0"/>
        </a:p>
      </dsp:txBody>
      <dsp:txXfrm>
        <a:off x="7083641" y="3671272"/>
        <a:ext cx="1303914" cy="851613"/>
      </dsp:txXfrm>
    </dsp:sp>
    <dsp:sp modelId="{6BCC14E2-0CBD-4C18-92BB-F8F0CFA501AB}">
      <dsp:nvSpPr>
        <dsp:cNvPr id="0" name=""/>
        <dsp:cNvSpPr/>
      </dsp:nvSpPr>
      <dsp:spPr>
        <a:xfrm>
          <a:off x="8617586" y="3282936"/>
          <a:ext cx="881987" cy="361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20"/>
              </a:lnTo>
              <a:lnTo>
                <a:pt x="881987" y="180920"/>
              </a:lnTo>
              <a:lnTo>
                <a:pt x="881987" y="36184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364EA-3154-499B-B7DA-1DB2DF8B8FF6}">
      <dsp:nvSpPr>
        <dsp:cNvPr id="0" name=""/>
        <dsp:cNvSpPr/>
      </dsp:nvSpPr>
      <dsp:spPr>
        <a:xfrm>
          <a:off x="8821121" y="3644777"/>
          <a:ext cx="1356904" cy="904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Administration</a:t>
          </a:r>
          <a:endParaRPr lang="en-US" sz="1200" kern="1200" dirty="0"/>
        </a:p>
      </dsp:txBody>
      <dsp:txXfrm>
        <a:off x="8847616" y="3671272"/>
        <a:ext cx="1303914" cy="851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7B4DE-8203-0A4A-BEF8-5D533EEB8A33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8FA3A-3E43-014E-9664-5095DFA6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7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8FA3A-3E43-014E-9664-5095DFA665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5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6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3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3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7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9E73-350D-8846-85E4-A04259793B57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50E3-BAAA-7643-B322-65E55570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1793"/>
            <a:ext cx="9144000" cy="849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Company Name - Organizational Chart </a:t>
            </a:r>
            <a:endParaRPr lang="en-US" sz="4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95F55F2-8035-40B3-91FC-B0DDBE9C3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421200"/>
              </p:ext>
            </p:extLst>
          </p:nvPr>
        </p:nvGraphicFramePr>
        <p:xfrm>
          <a:off x="1014248" y="834123"/>
          <a:ext cx="10179269" cy="5661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67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Company Name - Organizational Chart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 - Organizational Chart </dc:title>
  <dc:creator>Microsoft Office User</dc:creator>
  <cp:lastModifiedBy>Microsoft Office User</cp:lastModifiedBy>
  <cp:revision>1</cp:revision>
  <dcterms:created xsi:type="dcterms:W3CDTF">2019-05-02T20:03:36Z</dcterms:created>
  <dcterms:modified xsi:type="dcterms:W3CDTF">2019-05-02T20:09:25Z</dcterms:modified>
</cp:coreProperties>
</file>